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8" r:id="rId9"/>
    <p:sldId id="270" r:id="rId10"/>
    <p:sldId id="262" r:id="rId11"/>
    <p:sldId id="271" r:id="rId12"/>
    <p:sldId id="272" r:id="rId13"/>
    <p:sldId id="263" r:id="rId14"/>
    <p:sldId id="269" r:id="rId15"/>
    <p:sldId id="264" r:id="rId16"/>
    <p:sldId id="265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2"/>
    <p:restoredTop sz="94694"/>
  </p:normalViewPr>
  <p:slideViewPr>
    <p:cSldViewPr snapToGrid="0">
      <p:cViewPr varScale="1">
        <p:scale>
          <a:sx n="82" d="100"/>
          <a:sy n="82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F1575-64F4-048F-7A64-9CC68342F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ABBC05-F78C-4E77-C025-A633459EA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BD23F-0223-B13E-83B2-B962D161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2B763-188F-9C27-01D1-8A633EA5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DB218-5316-64D4-9A9C-088A3955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510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6CD9-DC7D-CF58-500C-500A1935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8D5D0-9BB5-7EC2-529C-AEAA7E6B7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418E3-B749-3AD1-590D-543C0A34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942E7-5175-A310-5196-CF703D50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7642-6B3F-6E36-FF81-DE1282E2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842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BB2301-B95D-BB68-80A5-C87DF4070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9329D1-B029-7BB3-C530-6BBDC0D0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69B07-FB7B-1DB5-7D17-DADACDAF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D3D26-D83B-DA24-F7DB-FAA0D5E0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6927F-B729-4144-AA61-9377B50B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16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44FD-C88A-E80E-C772-C143E2F6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ABD10-E024-317D-1FAB-EF359E34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6DA72-3869-B367-BCDF-D045F76A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DE83B-629A-8105-B4E8-8F53E253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A2643-A1EC-CC2D-186D-350C36D8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009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7CBC1-DD12-3A08-9A32-EC6D93F4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E8362-E134-8C2C-0322-8033999EA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4BEA8-FB70-3E7B-0517-B66E9B02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B79-83CF-5D1C-118D-74234946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055B7-49F0-C8D5-A24C-5D351DCF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95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7F30-E8FE-D2BA-833B-9C14D26A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ED37A-3609-D094-6AEB-78A382C90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AE7F8F-F353-A98C-23C7-BEC847A95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3E0F66-E544-434E-6DCD-19D94A86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08E1C-405F-E026-F864-8517071F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BFB2E-0CC7-93A9-0B90-622D4C2E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1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DAA55-39C5-5F45-F717-56B82B9D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E42D6-61BC-0C54-68E2-3BA47D58C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6A54B-4241-389F-91C4-EB23EAB1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FA5DFA-D98E-D319-2269-2433101C1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4E8E61-9FD6-222E-B2E6-2046584D9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489CE-5967-C2BD-F472-E6DC4E21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FC759-9D35-5281-329E-453D75CB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22A936-FA40-B86B-CD3F-7C7CB8E2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314F3-3FD2-7954-882B-834392AB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335514-6031-BF9C-3FDC-0AED0047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2FF302-D1D8-B8A1-C104-7855D009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E714D9-D6DE-5B97-F8C2-1B6C4801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8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17F50B-8B8F-3E7E-4A01-86652680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099CF6-2018-CAF2-C604-DE9C0438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FD3ED-7C94-9B1E-CACE-12572435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069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78473-ACE8-4749-15DE-3519D80D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8EF12-0A46-8F95-2134-DFAFB5E0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60B49-B6C9-E366-84ED-218E3DAD1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ADDB7-1939-04F5-F3BD-79E7A1B5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CF54D-265D-AE24-2CDE-AE939591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FD087-654B-A9C5-BF7F-446407D0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51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C23CB-5253-112B-F612-353CE01A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E12BA-E9E9-24EC-6C1B-03E1BCFBB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EB63E-1253-86A1-5B70-F6B3BD423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55EB1-A662-49F6-2D9D-236E4070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B7EA3-E0B3-B442-9AF6-09C6BED3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22BE6-00A4-101D-EB32-DA872F6A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33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C9E951-3CDC-B961-348E-E63A9617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6674-E924-34CF-309A-39041581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667EC-04FB-91B1-AF9E-A7E2C1547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5CA52-D881-664F-9363-57D5F882BD90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BB902-6752-7C46-92B5-4657BCC3A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19498-02AC-4FC4-CD60-2B25AFBF8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A3318-3E17-1A42-AD70-2918D0ADEF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92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81645-386D-80D9-5AE1-F801D080A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3001"/>
            <a:ext cx="9144000" cy="2387600"/>
          </a:xfrm>
        </p:spPr>
        <p:txBody>
          <a:bodyPr/>
          <a:lstStyle/>
          <a:p>
            <a:r>
              <a:rPr kumimoji="1" lang="ko-KR" altLang="en-US" dirty="0" err="1"/>
              <a:t>메모앱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EEF26-2F7B-2866-7C27-905BBD83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0519" y="5529693"/>
            <a:ext cx="9144000" cy="1655762"/>
          </a:xfrm>
        </p:spPr>
        <p:txBody>
          <a:bodyPr/>
          <a:lstStyle/>
          <a:p>
            <a:r>
              <a:rPr kumimoji="1" lang="en-US" altLang="ko-Kore-KR" dirty="0"/>
              <a:t>2019575051 </a:t>
            </a:r>
            <a:r>
              <a:rPr kumimoji="1" lang="ko-Kore-KR" altLang="en-US" dirty="0"/>
              <a:t>임대원</a:t>
            </a:r>
            <a:endParaRPr kumimoji="1" lang="en-US" altLang="ko-Kore-KR" dirty="0"/>
          </a:p>
          <a:p>
            <a:r>
              <a:rPr kumimoji="1" lang="ko-Kore-KR" altLang="en-US" dirty="0"/>
              <a:t>고급</a:t>
            </a:r>
            <a:r>
              <a:rPr kumimoji="1" lang="ko-KR" altLang="en-US" dirty="0"/>
              <a:t> 프로그래밍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52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8D63B419-C4F2-0F4B-041B-8BE0E6A4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2" y="739599"/>
            <a:ext cx="3342176" cy="6331057"/>
          </a:xfrm>
          <a:prstGeom prst="rect">
            <a:avLst/>
          </a:prstGeom>
        </p:spPr>
      </p:pic>
      <p:pic>
        <p:nvPicPr>
          <p:cNvPr id="6" name="그림 5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904C476-1A1F-E881-E7F6-0AFBC682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302" y="367862"/>
            <a:ext cx="3487282" cy="6605930"/>
          </a:xfrm>
          <a:prstGeom prst="rect">
            <a:avLst/>
          </a:prstGeom>
        </p:spPr>
      </p:pic>
      <p:pic>
        <p:nvPicPr>
          <p:cNvPr id="8" name="그림 7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5BED5CBD-44A0-9487-EE1D-B511409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07" y="642734"/>
            <a:ext cx="3342176" cy="63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A83F00-1FE3-57FC-F76C-3698A038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426890"/>
            <a:ext cx="10345064" cy="48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695C0-83B3-BC72-B32A-905F944D70B2}"/>
              </a:ext>
            </a:extLst>
          </p:cNvPr>
          <p:cNvSpPr txBox="1"/>
          <p:nvPr/>
        </p:nvSpPr>
        <p:spPr>
          <a:xfrm>
            <a:off x="324388" y="367862"/>
            <a:ext cx="4085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PUT REQUEST (</a:t>
            </a:r>
            <a:r>
              <a:rPr kumimoji="1" lang="ko-KR" altLang="en-US" sz="3600" dirty="0"/>
              <a:t>수정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238806-88B1-1C8F-4359-5C8CD30C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171328"/>
            <a:ext cx="6132830" cy="547624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4CC8AC5-5FE1-8D0A-D599-E6971DFB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18" y="2165349"/>
            <a:ext cx="5654262" cy="32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3EBB5-66A7-C624-D531-B0C9DAACF105}"/>
              </a:ext>
            </a:extLst>
          </p:cNvPr>
          <p:cNvSpPr txBox="1"/>
          <p:nvPr/>
        </p:nvSpPr>
        <p:spPr>
          <a:xfrm>
            <a:off x="324388" y="367862"/>
            <a:ext cx="470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6F1F207-0C03-4A9C-201B-DEB2A56F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7" y="1014193"/>
            <a:ext cx="3279151" cy="6211669"/>
          </a:xfrm>
          <a:prstGeom prst="rect">
            <a:avLst/>
          </a:prstGeom>
        </p:spPr>
      </p:pic>
      <p:pic>
        <p:nvPicPr>
          <p:cNvPr id="6" name="그림 5" descr="텍스트, 스크린샷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13FA35C0-5E74-606B-7F72-A815C01C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17" y="874958"/>
            <a:ext cx="3352653" cy="6350903"/>
          </a:xfrm>
          <a:prstGeom prst="rect">
            <a:avLst/>
          </a:prstGeom>
        </p:spPr>
      </p:pic>
      <p:pic>
        <p:nvPicPr>
          <p:cNvPr id="8" name="그림 7" descr="휴대 전화, 정보기기, 스크린샷, 통신 장치이(가) 표시된 사진&#10;&#10;자동 생성된 설명">
            <a:extLst>
              <a:ext uri="{FF2B5EF4-FFF2-40B4-BE49-F238E27FC236}">
                <a16:creationId xmlns:a16="http://schemas.microsoft.com/office/drawing/2014/main" id="{FB5245BC-26A1-9838-2A36-4FC9A6B1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20" y="841439"/>
            <a:ext cx="3352653" cy="63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3EBB5-66A7-C624-D531-B0C9DAACF105}"/>
              </a:ext>
            </a:extLst>
          </p:cNvPr>
          <p:cNvSpPr txBox="1"/>
          <p:nvPr/>
        </p:nvSpPr>
        <p:spPr>
          <a:xfrm>
            <a:off x="324388" y="367862"/>
            <a:ext cx="7655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 flutter function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2B1FEB7-22C7-A943-1CE3-A39CC028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81" y="1384299"/>
            <a:ext cx="8422037" cy="47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ED7734F-70FC-A966-B6C2-FC1BE96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453"/>
            <a:ext cx="6252597" cy="5713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7C4CE-EC48-1300-8558-E3D3BD63B5C1}"/>
              </a:ext>
            </a:extLst>
          </p:cNvPr>
          <p:cNvSpPr txBox="1"/>
          <p:nvPr/>
        </p:nvSpPr>
        <p:spPr>
          <a:xfrm>
            <a:off x="324388" y="367862"/>
            <a:ext cx="663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DELETE REQUEST (</a:t>
            </a:r>
            <a:r>
              <a:rPr kumimoji="1" lang="ko-KR" altLang="en-US" sz="3600" dirty="0"/>
              <a:t>삭제</a:t>
            </a:r>
            <a:r>
              <a:rPr kumimoji="1" lang="en-US" altLang="ko-Kore-KR" sz="3600" dirty="0"/>
              <a:t>) spring </a:t>
            </a:r>
            <a:r>
              <a:rPr kumimoji="1" lang="en-US" altLang="ko-Kore-KR" sz="3600" dirty="0" err="1"/>
              <a:t>api</a:t>
            </a:r>
            <a:endParaRPr kumimoji="1" lang="ko-Kore-KR" altLang="en-US" sz="3600" dirty="0"/>
          </a:p>
        </p:txBody>
      </p:sp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56A0A6A-F3F1-DC5E-05D7-762F1AF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26" y="2608398"/>
            <a:ext cx="6327490" cy="26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3C5E8-A8B9-B63A-243C-38FBD6E9A038}"/>
              </a:ext>
            </a:extLst>
          </p:cNvPr>
          <p:cNvSpPr txBox="1"/>
          <p:nvPr/>
        </p:nvSpPr>
        <p:spPr>
          <a:xfrm>
            <a:off x="3759463" y="2305615"/>
            <a:ext cx="4673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dirty="0"/>
              <a:t>끝</a:t>
            </a:r>
            <a:endParaRPr kumimoji="1" lang="en-US" altLang="ko-KR" sz="7000" dirty="0"/>
          </a:p>
          <a:p>
            <a:pPr algn="ctr"/>
            <a:r>
              <a:rPr kumimoji="1" lang="ko-KR" altLang="en-US" sz="7000" dirty="0"/>
              <a:t>감사합니다</a:t>
            </a:r>
            <a:endParaRPr kumimoji="1" lang="ko-Kore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86961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75B4CD-499B-0D76-CC4C-DBD794838A69}"/>
              </a:ext>
            </a:extLst>
          </p:cNvPr>
          <p:cNvSpPr txBox="1"/>
          <p:nvPr/>
        </p:nvSpPr>
        <p:spPr>
          <a:xfrm>
            <a:off x="5316780" y="998482"/>
            <a:ext cx="15584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000" dirty="0"/>
              <a:t>Use</a:t>
            </a:r>
            <a:endParaRPr kumimoji="1" lang="ko-Kore-KR" altLang="en-US" sz="7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70A8C-0F08-4E29-1FB3-B1C35550841C}"/>
              </a:ext>
            </a:extLst>
          </p:cNvPr>
          <p:cNvSpPr txBox="1"/>
          <p:nvPr/>
        </p:nvSpPr>
        <p:spPr>
          <a:xfrm>
            <a:off x="1471449" y="2378517"/>
            <a:ext cx="42584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Front : Flutter</a:t>
            </a:r>
          </a:p>
          <a:p>
            <a:r>
              <a:rPr kumimoji="1" lang="en-US" altLang="ko-Kore-KR" sz="3200" dirty="0"/>
              <a:t>Back : Kotlin Spring Boot</a:t>
            </a:r>
          </a:p>
          <a:p>
            <a:r>
              <a:rPr kumimoji="1" lang="en-US" altLang="ko-Kore-KR" sz="3200" dirty="0"/>
              <a:t>DB : MySQL</a:t>
            </a:r>
          </a:p>
          <a:p>
            <a:r>
              <a:rPr kumimoji="1" lang="en-US" altLang="ko-Kore-KR" sz="3200" dirty="0"/>
              <a:t>Postman: </a:t>
            </a:r>
            <a:r>
              <a:rPr kumimoji="1" lang="en-US" altLang="ko-Kore-KR" sz="3200" dirty="0" err="1"/>
              <a:t>Api</a:t>
            </a:r>
            <a:r>
              <a:rPr kumimoji="1" lang="en-US" altLang="ko-Kore-KR" sz="3200" dirty="0"/>
              <a:t> test</a:t>
            </a:r>
            <a:endParaRPr kumimoji="1"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B1F78-0224-43D3-1658-A61E5D6F9A68}"/>
              </a:ext>
            </a:extLst>
          </p:cNvPr>
          <p:cNvSpPr txBox="1"/>
          <p:nvPr/>
        </p:nvSpPr>
        <p:spPr>
          <a:xfrm>
            <a:off x="6549400" y="2459504"/>
            <a:ext cx="4803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Flutter Package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2400" dirty="0"/>
              <a:t>http: 0.13.6 </a:t>
            </a:r>
          </a:p>
          <a:p>
            <a:r>
              <a:rPr kumimoji="1" lang="ko-KR" altLang="en-US" sz="2400" dirty="0"/>
              <a:t>     </a:t>
            </a:r>
            <a:r>
              <a:rPr kumimoji="1" lang="en-US" altLang="ko-Kore-KR" sz="2400" dirty="0"/>
              <a:t>-&gt; http </a:t>
            </a:r>
            <a:r>
              <a:rPr kumimoji="1" lang="ko-KR" altLang="en-US" sz="2400" dirty="0"/>
              <a:t>통신을 위한 함수 제공</a:t>
            </a:r>
            <a:endParaRPr kumimoji="1" lang="en-US" altLang="ko-Kore-KR" sz="2400" dirty="0"/>
          </a:p>
          <a:p>
            <a:pPr marL="285750" indent="-285750">
              <a:buFontTx/>
              <a:buChar char="-"/>
            </a:pPr>
            <a:r>
              <a:rPr kumimoji="1" lang="en-US" altLang="ko-Kore-KR" sz="2400" dirty="0" err="1"/>
              <a:t>Cupertino_icons</a:t>
            </a:r>
            <a:r>
              <a:rPr kumimoji="1" lang="en-US" altLang="ko-Kore-KR" sz="2400" dirty="0"/>
              <a:t>: 1.0.2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    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더 다양한 아이콘 제공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584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F9954-27BE-DCCA-0DF2-C2DB18319079}"/>
              </a:ext>
            </a:extLst>
          </p:cNvPr>
          <p:cNvSpPr txBox="1"/>
          <p:nvPr/>
        </p:nvSpPr>
        <p:spPr>
          <a:xfrm>
            <a:off x="5028239" y="1566042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기능</a:t>
            </a:r>
            <a:r>
              <a:rPr kumimoji="1" lang="ko-KR" altLang="en-US" sz="3600" dirty="0"/>
              <a:t> 구현</a:t>
            </a:r>
            <a:endParaRPr kumimoji="1" lang="ko-Kore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DD8BE-83B8-8ED6-5AD3-2795E86619D3}"/>
              </a:ext>
            </a:extLst>
          </p:cNvPr>
          <p:cNvSpPr txBox="1"/>
          <p:nvPr/>
        </p:nvSpPr>
        <p:spPr>
          <a:xfrm>
            <a:off x="1388426" y="3249249"/>
            <a:ext cx="10057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400" dirty="0"/>
              <a:t>메모</a:t>
            </a:r>
            <a:r>
              <a:rPr kumimoji="1" lang="ko-KR" altLang="en-US" sz="2400" dirty="0"/>
              <a:t> 읽기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저장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수정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삭제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데이터베이스 실시간 연동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en-US" altLang="ko-KR" sz="2400" dirty="0"/>
              <a:t>API</a:t>
            </a:r>
            <a:r>
              <a:rPr kumimoji="1" lang="ko-KR" altLang="en-US" sz="2400" dirty="0"/>
              <a:t>통신을 통해서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API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통하기 때문에 추후에 웹 메모장도 서비스 가능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133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2D4E3-610A-0EAB-5FCC-C263551140AB}"/>
              </a:ext>
            </a:extLst>
          </p:cNvPr>
          <p:cNvSpPr txBox="1"/>
          <p:nvPr/>
        </p:nvSpPr>
        <p:spPr>
          <a:xfrm>
            <a:off x="346363" y="1839077"/>
            <a:ext cx="5223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1" i="0" dirty="0">
                <a:effectLst/>
                <a:latin typeface="-apple-system"/>
              </a:rPr>
              <a:t>API : Kotlin Spring Boot (JPA)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GET("/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 List</a:t>
            </a:r>
            <a:r>
              <a:rPr lang="ko-KR" altLang="en-US" b="0" i="0" dirty="0" err="1">
                <a:effectLst/>
                <a:latin typeface="-apple-system"/>
              </a:rPr>
              <a:t>를</a:t>
            </a:r>
            <a:r>
              <a:rPr lang="ko-KR" altLang="en-US" b="0" i="0" dirty="0">
                <a:effectLst/>
                <a:latin typeface="-apple-system"/>
              </a:rPr>
              <a:t> 요청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POST("/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새로운 메모를 작성하고 데이터 베이스에 저장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PUT("/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메모를 수정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-apple-system"/>
              </a:rPr>
              <a:t>DELETE("/</a:t>
            </a:r>
            <a:r>
              <a:rPr lang="en" altLang="ko-Kore-KR" b="0" i="0" dirty="0" err="1">
                <a:effectLst/>
                <a:latin typeface="-apple-system"/>
              </a:rPr>
              <a:t>todo</a:t>
            </a:r>
            <a:r>
              <a:rPr lang="en" altLang="ko-Kore-KR" b="0" i="0" dirty="0">
                <a:effectLst/>
                <a:latin typeface="-apple-system"/>
              </a:rPr>
              <a:t>") : </a:t>
            </a:r>
            <a:r>
              <a:rPr lang="ko-KR" altLang="en-US" b="0" i="0" dirty="0">
                <a:effectLst/>
                <a:latin typeface="-apple-system"/>
              </a:rPr>
              <a:t>데이터 베이스에 저장된 메모를 삭제</a:t>
            </a:r>
          </a:p>
          <a:p>
            <a:endParaRPr kumimoji="1" lang="ko-Kore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0C2C2D-0BA8-FB13-ACF2-8F9849C9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12" y="340283"/>
            <a:ext cx="6249625" cy="61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076961-B2BC-4D08-C64C-539184F9EFA5}"/>
              </a:ext>
            </a:extLst>
          </p:cNvPr>
          <p:cNvSpPr txBox="1"/>
          <p:nvPr/>
        </p:nvSpPr>
        <p:spPr>
          <a:xfrm>
            <a:off x="1114097" y="367862"/>
            <a:ext cx="406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GET REQUEST (</a:t>
            </a:r>
            <a:r>
              <a:rPr kumimoji="1" lang="ko-KR" altLang="en-US" sz="3600" dirty="0"/>
              <a:t>읽기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스크린샷, 텍스트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7BDC4F0-F856-E21E-E185-972D306F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89" y="1014193"/>
            <a:ext cx="3137637" cy="59436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83DF60E-44DD-54E9-169D-7F7333FF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62" y="4020630"/>
            <a:ext cx="4343400" cy="246380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CB9BAE-D37D-8FF7-6634-A7A7698B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12" y="229754"/>
            <a:ext cx="5676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076961-B2BC-4D08-C64C-539184F9EFA5}"/>
              </a:ext>
            </a:extLst>
          </p:cNvPr>
          <p:cNvSpPr txBox="1"/>
          <p:nvPr/>
        </p:nvSpPr>
        <p:spPr>
          <a:xfrm>
            <a:off x="546061" y="268069"/>
            <a:ext cx="406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GET REQUEST (</a:t>
            </a:r>
            <a:r>
              <a:rPr kumimoji="1" lang="ko-KR" altLang="en-US" sz="3600" dirty="0"/>
              <a:t>읽기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 descr="스크린샷, 텍스트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D7BDC4F0-F856-E21E-E185-972D306F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149" y="914400"/>
            <a:ext cx="3137637" cy="594360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31A654-0502-B84C-39BE-E29DEB82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14" y="1560815"/>
            <a:ext cx="9404604" cy="46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430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8" name="그림 7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927965D6-37C7-CE1B-5811-1887ECBB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463" y="823481"/>
            <a:ext cx="3255818" cy="6167471"/>
          </a:xfrm>
          <a:prstGeom prst="rect">
            <a:avLst/>
          </a:prstGeom>
        </p:spPr>
      </p:pic>
      <p:pic>
        <p:nvPicPr>
          <p:cNvPr id="12" name="그림 11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5E50C6E4-2460-15A7-7415-5D6B4D28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8" y="830511"/>
            <a:ext cx="3279151" cy="6211669"/>
          </a:xfrm>
          <a:prstGeom prst="rect">
            <a:avLst/>
          </a:prstGeom>
        </p:spPr>
      </p:pic>
      <p:pic>
        <p:nvPicPr>
          <p:cNvPr id="14" name="그림 13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BFB9B4E0-E3F9-94F8-265D-BCE502B5C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051" y="823481"/>
            <a:ext cx="3279151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6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725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 flutter function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6EF2EA-A5F1-C5E0-8648-3CF97C6E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87" y="1406616"/>
            <a:ext cx="8836025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923DD-A092-BB6D-2C3C-C81C2A3A5B53}"/>
              </a:ext>
            </a:extLst>
          </p:cNvPr>
          <p:cNvSpPr txBox="1"/>
          <p:nvPr/>
        </p:nvSpPr>
        <p:spPr>
          <a:xfrm>
            <a:off x="324388" y="367862"/>
            <a:ext cx="430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POST REQUEST (</a:t>
            </a:r>
            <a:r>
              <a:rPr kumimoji="1" lang="ko-KR" altLang="en-US" sz="3600" dirty="0"/>
              <a:t>쓰기</a:t>
            </a:r>
            <a:r>
              <a:rPr kumimoji="1" lang="en-US" altLang="ko-Kore-KR" sz="3600" dirty="0"/>
              <a:t>)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B57708-00C1-9024-5632-D5E19335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347815"/>
            <a:ext cx="5461000" cy="481330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A09CFFA-02C8-A7E7-CA7E-EA7B1D5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0609"/>
            <a:ext cx="5803356" cy="3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184</Words>
  <Application>Microsoft Macintosh PowerPoint</Application>
  <PresentationFormat>와이드스크린</PresentationFormat>
  <Paragraphs>35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테마</vt:lpstr>
      <vt:lpstr>메모앱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메모앱</dc:title>
  <dc:creator>임대원</dc:creator>
  <cp:lastModifiedBy>임대원</cp:lastModifiedBy>
  <cp:revision>1</cp:revision>
  <dcterms:created xsi:type="dcterms:W3CDTF">2023-06-05T18:09:42Z</dcterms:created>
  <dcterms:modified xsi:type="dcterms:W3CDTF">2023-06-05T18:39:54Z</dcterms:modified>
</cp:coreProperties>
</file>